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160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601BA-9F4C-41D6-8AE7-97179472D672}" type="datetimeFigureOut">
              <a:rPr lang="en-GB" smtClean="0"/>
              <a:t>16/01/2025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87794-F681-4437-95CC-40E2CB3B87C1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5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 err="1"/>
              <a:t>Networked</a:t>
            </a:r>
            <a:r>
              <a:rPr lang="it-IT" dirty="0"/>
              <a:t> Control: Project 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424247" y="6363505"/>
            <a:ext cx="33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A.Locatelli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E.Airoldi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M.Pederzoli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C.Leidi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0050" y="3887273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 err="1"/>
              <a:t>Networked</a:t>
            </a:r>
            <a:r>
              <a:rPr lang="it-IT" b="0" dirty="0"/>
              <a:t> Control: Project 22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5806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bg1"/>
                </a:solidFill>
              </a:rPr>
              <a:t>Control of an array of masses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543790-BF18-EABE-8204-E9AF5CC2A69B}"/>
              </a:ext>
            </a:extLst>
          </p:cNvPr>
          <p:cNvSpPr txBox="1"/>
          <p:nvPr/>
        </p:nvSpPr>
        <p:spPr>
          <a:xfrm>
            <a:off x="7264188" y="5180697"/>
            <a:ext cx="22994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i="1" dirty="0" err="1">
                <a:solidFill>
                  <a:schemeClr val="bg2"/>
                </a:solidFill>
              </a:rPr>
              <a:t>February</a:t>
            </a:r>
            <a:r>
              <a:rPr lang="it-IT" sz="1500" i="1" dirty="0">
                <a:solidFill>
                  <a:schemeClr val="bg2"/>
                </a:solidFill>
              </a:rPr>
              <a:t> 2025, Milan</a:t>
            </a:r>
            <a:endParaRPr lang="en-GB" sz="1500" i="1" dirty="0">
              <a:solidFill>
                <a:schemeClr val="bg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D79C5-21CD-F098-FE10-F6B388F686B8}"/>
              </a:ext>
            </a:extLst>
          </p:cNvPr>
          <p:cNvSpPr txBox="1"/>
          <p:nvPr/>
        </p:nvSpPr>
        <p:spPr>
          <a:xfrm>
            <a:off x="6388891" y="5624810"/>
            <a:ext cx="2885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2"/>
                </a:solidFill>
              </a:rPr>
              <a:t>Alfio Locatelli           10645427</a:t>
            </a:r>
          </a:p>
          <a:p>
            <a:r>
              <a:rPr lang="it-IT" sz="1600" dirty="0">
                <a:solidFill>
                  <a:schemeClr val="bg2"/>
                </a:solidFill>
              </a:rPr>
              <a:t>Edoardo Airoldi       10697801</a:t>
            </a:r>
          </a:p>
          <a:p>
            <a:r>
              <a:rPr lang="it-IT" sz="1600" dirty="0">
                <a:solidFill>
                  <a:schemeClr val="bg2"/>
                </a:solidFill>
              </a:rPr>
              <a:t>Michele Pederzoli   10632981</a:t>
            </a:r>
          </a:p>
          <a:p>
            <a:r>
              <a:rPr lang="it-IT" sz="1600" dirty="0">
                <a:solidFill>
                  <a:schemeClr val="bg2"/>
                </a:solidFill>
              </a:rPr>
              <a:t>Carlo Leidi                10000000</a:t>
            </a:r>
          </a:p>
          <a:p>
            <a:endParaRPr lang="it-IT" sz="1600" dirty="0">
              <a:solidFill>
                <a:schemeClr val="bg2"/>
              </a:solidFill>
            </a:endParaRPr>
          </a:p>
          <a:p>
            <a:endParaRPr lang="en-GB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D1043-1B72-743C-A75F-8F15535CA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D119FA-89B9-3B02-D055-23447230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47AC9-14E2-5583-0CD6-196DD96F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86AAAF-2F73-8728-5AA7-36D1D3BA383C}"/>
              </a:ext>
            </a:extLst>
          </p:cNvPr>
          <p:cNvSpPr txBox="1"/>
          <p:nvPr/>
        </p:nvSpPr>
        <p:spPr>
          <a:xfrm>
            <a:off x="288521" y="599768"/>
            <a:ext cx="553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3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84486-8A86-06B2-B6E6-271372786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1C9EE-4AC1-5262-7B93-29B86F10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01521-C963-3992-2170-7926666F3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E81E9A-9340-BED8-A05A-07A4CBA5D948}"/>
              </a:ext>
            </a:extLst>
          </p:cNvPr>
          <p:cNvSpPr txBox="1"/>
          <p:nvPr/>
        </p:nvSpPr>
        <p:spPr>
          <a:xfrm>
            <a:off x="288521" y="599768"/>
            <a:ext cx="4185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70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0CD74-3C54-9FD2-CEF0-61DE313B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99998-086C-DB8C-FC58-1FE3EF48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7694B-4C9B-DA62-0811-100D399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8BDB8-8C2A-578E-E73F-1FD75523DB5B}"/>
              </a:ext>
            </a:extLst>
          </p:cNvPr>
          <p:cNvSpPr txBox="1"/>
          <p:nvPr/>
        </p:nvSpPr>
        <p:spPr>
          <a:xfrm>
            <a:off x="288521" y="599768"/>
            <a:ext cx="48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-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43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6437-D209-CA2C-3628-C02F368F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7EC47-3B33-E6D3-B297-015EB3E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02B7BE-7F8F-2345-E5CB-1599CD02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403337-3C6D-C13F-5BEE-162266E611DB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70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81095-2DA4-2D72-8A35-4BF284DD5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689D3-E8B6-201B-8114-010CCFC8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4D0A24-9894-75FA-D976-B426BD9D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5A9E62-B8FE-F4CD-A17D-CFB0D42F7F03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1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10BA-02C5-5455-C6B9-9B3927533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7EC220-684C-C9A2-4C11-FE8A6A2A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8DA43-E72D-93D8-A766-7BF5AB33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2B5596-73BF-350F-9489-DF4EE6BB4FAF}"/>
              </a:ext>
            </a:extLst>
          </p:cNvPr>
          <p:cNvSpPr txBox="1"/>
          <p:nvPr/>
        </p:nvSpPr>
        <p:spPr>
          <a:xfrm>
            <a:off x="288521" y="599768"/>
            <a:ext cx="481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Circle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06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8DF8-B280-D35D-EF4B-4A64FAB55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001EF9-29DC-DCD0-9B22-6C5FD657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B0461E-85DF-C1C0-AFE1-73EEB783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6207DA-C8AA-589F-4A27-AAF05FB3DB7C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3D719-8D12-B90C-8BF3-910F6FB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DA163A-8E40-0F3F-D1D7-2B6BE16C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73B7CE-B00A-3DBB-7104-353A6DD7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66B8B7-1A27-6BE6-BC1E-D3AB9440C041}"/>
              </a:ext>
            </a:extLst>
          </p:cNvPr>
          <p:cNvSpPr txBox="1"/>
          <p:nvPr/>
        </p:nvSpPr>
        <p:spPr>
          <a:xfrm>
            <a:off x="288521" y="599768"/>
            <a:ext cx="493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4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1E35-B80D-B3E8-D31B-73119668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0F778C-0E44-8F0B-7076-55229F90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287C4-17C6-43DD-E371-22E0F9775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F56BB7-5CD5-50DA-CFDB-1ED7527EC06D}"/>
              </a:ext>
            </a:extLst>
          </p:cNvPr>
          <p:cNvSpPr txBox="1"/>
          <p:nvPr/>
        </p:nvSpPr>
        <p:spPr>
          <a:xfrm>
            <a:off x="288521" y="599768"/>
            <a:ext cx="52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5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31F9-061C-694B-6694-40A7D954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1A93B-3215-37F9-7D1A-60F78A8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BC288-2E70-7826-C144-2B7A51185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CC1FBB-C4E7-E9E1-5E8C-0DFC9E8C211A}"/>
              </a:ext>
            </a:extLst>
          </p:cNvPr>
          <p:cNvSpPr txBox="1"/>
          <p:nvPr/>
        </p:nvSpPr>
        <p:spPr>
          <a:xfrm>
            <a:off x="288521" y="599768"/>
            <a:ext cx="428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6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460602"/>
          </a:xfrm>
        </p:spPr>
        <p:txBody>
          <a:bodyPr/>
          <a:lstStyle/>
          <a:p>
            <a:r>
              <a:rPr lang="it-IT" dirty="0"/>
              <a:t>Network Control: Project 22</a:t>
            </a:r>
            <a:endParaRPr lang="it-IT" sz="1800" b="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7A6B8C-65EF-3898-8DC7-BD8B28CF2E10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System</a:t>
            </a:r>
            <a:r>
              <a:rPr lang="it-IT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dirty="0">
                <a:solidFill>
                  <a:schemeClr val="bg2"/>
                </a:solidFill>
              </a:rPr>
              <a:t>Model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31204-E3B9-4957-0378-3FD3B7DD6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F3219-A2F3-1F10-7670-27605DD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801DDE-1C4A-EF70-435F-68AAC672F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2AC261B-52C9-EB0D-4FAD-8B8DF9C2C9FA}"/>
              </a:ext>
            </a:extLst>
          </p:cNvPr>
          <p:cNvSpPr txBox="1"/>
          <p:nvPr/>
        </p:nvSpPr>
        <p:spPr>
          <a:xfrm>
            <a:off x="288521" y="599768"/>
            <a:ext cx="701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20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71A5E-EFB3-CBC5-06E3-E6329C336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B1759-D886-BBAE-AC4E-2602E9C4F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7D15C3-4D07-EB55-C9A4-BB57F6100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28B8B1-793B-9390-E055-E0A6774F5C66}"/>
              </a:ext>
            </a:extLst>
          </p:cNvPr>
          <p:cNvSpPr txBox="1"/>
          <p:nvPr/>
        </p:nvSpPr>
        <p:spPr>
          <a:xfrm>
            <a:off x="288521" y="599768"/>
            <a:ext cx="333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Eigenvalues</a:t>
            </a:r>
            <a:r>
              <a:rPr lang="it-IT" dirty="0">
                <a:solidFill>
                  <a:schemeClr val="bg2"/>
                </a:solidFill>
              </a:rPr>
              <a:t> and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2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2310-6C60-F5F9-EB64-B9C2C2554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09B4B-A1F9-D736-04BB-0E4E0C8E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A82779-DDBC-DCC4-01D2-6E1676E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F143837-9DED-4CC3-FE79-1FD6454469CC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Structure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1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9BBB-4C4F-5D07-684B-4292AF69C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172F9B-F289-CC30-AE30-46B19C4F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1BE6F-2497-F3B5-3F3E-55B470CD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222DF-0799-2F05-F5B2-3B954F41F534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Continous</a:t>
            </a:r>
            <a:r>
              <a:rPr lang="it-IT" dirty="0">
                <a:solidFill>
                  <a:schemeClr val="bg2"/>
                </a:solidFill>
              </a:rPr>
              <a:t>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74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D06FE-6079-F444-5F1D-F940D4E8A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0829D-2ABB-C2CA-94DE-3B474C88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ACB13D-59F1-8D59-4D6D-56953A26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845FF8-1C7C-A297-13D6-88F842CCC686}"/>
              </a:ext>
            </a:extLst>
          </p:cNvPr>
          <p:cNvSpPr txBox="1"/>
          <p:nvPr/>
        </p:nvSpPr>
        <p:spPr>
          <a:xfrm>
            <a:off x="288520" y="599768"/>
            <a:ext cx="564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60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3011A-733F-9657-D684-C5749CAC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90B77-16F7-56AD-D817-7514BEEA2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2EBBE0-CAC6-DC13-B1D9-9C311D56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72661A-7148-3D31-B1D2-E9E63D4370D5}"/>
              </a:ext>
            </a:extLst>
          </p:cNvPr>
          <p:cNvSpPr txBox="1"/>
          <p:nvPr/>
        </p:nvSpPr>
        <p:spPr>
          <a:xfrm>
            <a:off x="288521" y="599768"/>
            <a:ext cx="360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Angular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5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F27C-0079-05EE-BCB8-9894EDB81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F3DDEA-DE46-C847-E4BF-BDAF8A85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43AB52-F28F-C140-5180-A5883A57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B02DDB-75B5-6FF3-E82E-4B1B47C1FF13}"/>
              </a:ext>
            </a:extLst>
          </p:cNvPr>
          <p:cNvSpPr txBox="1"/>
          <p:nvPr/>
        </p:nvSpPr>
        <p:spPr>
          <a:xfrm>
            <a:off x="288521" y="599768"/>
            <a:ext cx="517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D7A3-D256-E19B-BE93-93F71E9B6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9AB43-52EF-BCE4-AB6B-BBDFCA0A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8F62FE-0839-FF78-85CF-722AD291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27B442-36EF-9AE7-254D-BD626EA86C1E}"/>
              </a:ext>
            </a:extLst>
          </p:cNvPr>
          <p:cNvSpPr txBox="1"/>
          <p:nvPr/>
        </p:nvSpPr>
        <p:spPr>
          <a:xfrm>
            <a:off x="288521" y="599768"/>
            <a:ext cx="4470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849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154</TotalTime>
  <Words>233</Words>
  <Application>Microsoft Office PowerPoint</Application>
  <PresentationFormat>Presentazione su schermo (4:3)</PresentationFormat>
  <Paragraphs>47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4" baseType="lpstr">
      <vt:lpstr>Aptos</vt:lpstr>
      <vt:lpstr>Arial</vt:lpstr>
      <vt:lpstr>Wingdings</vt:lpstr>
      <vt:lpstr>POLI</vt:lpstr>
      <vt:lpstr>Titolo presentazione sottotitolo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26</cp:revision>
  <dcterms:created xsi:type="dcterms:W3CDTF">2015-05-26T12:27:57Z</dcterms:created>
  <dcterms:modified xsi:type="dcterms:W3CDTF">2025-01-16T15:02:19Z</dcterms:modified>
</cp:coreProperties>
</file>